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D9500-4B17-8B41-BF02-14D224D7A2CB}" v="8" dt="2020-11-12T17:24:37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3" autoAdjust="0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6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88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526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1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9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85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0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3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8FDA-90D1-3C48-B08F-332457B5D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Tracking Speed of Ball through Scene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7F2D40-3523-4156-80AF-33EC7623A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/>
              <a:t>Ryan Strotman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17F49-A995-48C9-92E9-A6083C9E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1" y="1036165"/>
            <a:ext cx="4426563" cy="34637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AnyConv.com__video4">
            <a:hlinkClick r:id="" action="ppaction://media"/>
            <a:extLst>
              <a:ext uri="{FF2B5EF4-FFF2-40B4-BE49-F238E27FC236}">
                <a16:creationId xmlns:a16="http://schemas.microsoft.com/office/drawing/2014/main" id="{C02BA4DD-01C9-4CC8-88DB-88269F81C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5532343" y="993614"/>
            <a:ext cx="6309136" cy="3548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90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8FDA-90D1-3C48-B08F-332457B5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done?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94BD3-5DAE-4A1A-9F2F-8DA9FD95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893" y="4088541"/>
            <a:ext cx="1925730" cy="17672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9688A3-A500-421B-9AC5-CD38AB09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56" y="4169883"/>
            <a:ext cx="2095683" cy="17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cabinet, kitchen, indoor, refrigerator&#10;&#10;Description automatically generated">
            <a:extLst>
              <a:ext uri="{FF2B5EF4-FFF2-40B4-BE49-F238E27FC236}">
                <a16:creationId xmlns:a16="http://schemas.microsoft.com/office/drawing/2014/main" id="{7B6D643B-2200-4DEE-8ABF-26333D8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8881" y="1628751"/>
            <a:ext cx="3191575" cy="1800249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2A43E64-36D8-4436-B5D3-CFE5BEF2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244" y="1634643"/>
            <a:ext cx="3239179" cy="1823145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5354610-35E3-45D5-A638-68D304AE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30" y="4134309"/>
            <a:ext cx="3335352" cy="1872068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83C4BDB1-7200-45C0-AD86-B6F0FF43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962" y="4182914"/>
            <a:ext cx="3234688" cy="1823463"/>
          </a:xfrm>
          <a:prstGeom prst="rect">
            <a:avLst/>
          </a:prstGeom>
        </p:spPr>
      </p:pic>
      <p:pic>
        <p:nvPicPr>
          <p:cNvPr id="15" name="Picture 14" descr="A picture containing monitor, screen, computer, television&#10;&#10;Description automatically generated">
            <a:extLst>
              <a:ext uri="{FF2B5EF4-FFF2-40B4-BE49-F238E27FC236}">
                <a16:creationId xmlns:a16="http://schemas.microsoft.com/office/drawing/2014/main" id="{16B2B7C5-4C9B-45ED-934C-A8732DA0B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60" y="1628751"/>
            <a:ext cx="3239179" cy="1823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0D5B7E-63AB-4235-9911-72B1C68866B9}"/>
              </a:ext>
            </a:extLst>
          </p:cNvPr>
          <p:cNvSpPr txBox="1"/>
          <p:nvPr/>
        </p:nvSpPr>
        <p:spPr>
          <a:xfrm>
            <a:off x="646168" y="3482444"/>
            <a:ext cx="214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RGB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319E9-77C0-41B2-861E-993A5420F98D}"/>
              </a:ext>
            </a:extLst>
          </p:cNvPr>
          <p:cNvSpPr txBox="1"/>
          <p:nvPr/>
        </p:nvSpPr>
        <p:spPr>
          <a:xfrm>
            <a:off x="5181310" y="34912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YIQ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A9CE4C-01C5-4C13-8B0C-E1418446133A}"/>
              </a:ext>
            </a:extLst>
          </p:cNvPr>
          <p:cNvSpPr txBox="1"/>
          <p:nvPr/>
        </p:nvSpPr>
        <p:spPr>
          <a:xfrm>
            <a:off x="8661567" y="3524661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Image Difference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35C83-FA2E-4772-8CE3-48E390E54C1D}"/>
              </a:ext>
            </a:extLst>
          </p:cNvPr>
          <p:cNvSpPr txBox="1"/>
          <p:nvPr/>
        </p:nvSpPr>
        <p:spPr>
          <a:xfrm>
            <a:off x="268880" y="6059820"/>
            <a:ext cx="293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Largest Connected Component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28DAA-A8CA-420C-AD6F-7112A4F4EF63}"/>
              </a:ext>
            </a:extLst>
          </p:cNvPr>
          <p:cNvSpPr txBox="1"/>
          <p:nvPr/>
        </p:nvSpPr>
        <p:spPr>
          <a:xfrm>
            <a:off x="3832256" y="6059820"/>
            <a:ext cx="323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Diameter, X-Centroid, and Y-Centroid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D4882-85BD-4ABE-BCBD-026226300BA3}"/>
              </a:ext>
            </a:extLst>
          </p:cNvPr>
          <p:cNvSpPr txBox="1"/>
          <p:nvPr/>
        </p:nvSpPr>
        <p:spPr>
          <a:xfrm>
            <a:off x="7303303" y="6050310"/>
            <a:ext cx="22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Radius, Theta, and Phi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A3596-E525-4266-8ED4-5024B05F0C97}"/>
              </a:ext>
            </a:extLst>
          </p:cNvPr>
          <p:cNvSpPr txBox="1"/>
          <p:nvPr/>
        </p:nvSpPr>
        <p:spPr>
          <a:xfrm>
            <a:off x="9761536" y="6059820"/>
            <a:ext cx="233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 from Polar to Cartesians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A478D4-A205-45D0-BD49-08EA0015E5C9}"/>
              </a:ext>
            </a:extLst>
          </p:cNvPr>
          <p:cNvCxnSpPr>
            <a:cxnSpLocks/>
          </p:cNvCxnSpPr>
          <p:nvPr/>
        </p:nvCxnSpPr>
        <p:spPr>
          <a:xfrm>
            <a:off x="3527782" y="2528876"/>
            <a:ext cx="726213" cy="1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2134B2-CB9F-4EE6-B3B8-6508B6A97518}"/>
              </a:ext>
            </a:extLst>
          </p:cNvPr>
          <p:cNvCxnSpPr>
            <a:cxnSpLocks/>
          </p:cNvCxnSpPr>
          <p:nvPr/>
        </p:nvCxnSpPr>
        <p:spPr>
          <a:xfrm>
            <a:off x="7593796" y="2605740"/>
            <a:ext cx="825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356EDA-36C2-4623-A15F-D9FB1F91C04A}"/>
              </a:ext>
            </a:extLst>
          </p:cNvPr>
          <p:cNvCxnSpPr>
            <a:cxnSpLocks/>
          </p:cNvCxnSpPr>
          <p:nvPr/>
        </p:nvCxnSpPr>
        <p:spPr>
          <a:xfrm>
            <a:off x="7303303" y="5070343"/>
            <a:ext cx="451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88CE94-0CCF-48FB-BA99-CFC4C3D0C960}"/>
              </a:ext>
            </a:extLst>
          </p:cNvPr>
          <p:cNvCxnSpPr>
            <a:cxnSpLocks/>
          </p:cNvCxnSpPr>
          <p:nvPr/>
        </p:nvCxnSpPr>
        <p:spPr>
          <a:xfrm>
            <a:off x="3578089" y="5035569"/>
            <a:ext cx="312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2B4FCC-CAD1-4026-AF7E-53F7F73A4765}"/>
              </a:ext>
            </a:extLst>
          </p:cNvPr>
          <p:cNvCxnSpPr>
            <a:cxnSpLocks/>
          </p:cNvCxnSpPr>
          <p:nvPr/>
        </p:nvCxnSpPr>
        <p:spPr>
          <a:xfrm>
            <a:off x="9508253" y="5072256"/>
            <a:ext cx="253283" cy="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9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E9D2-EAFB-3544-A6D6-33E6216A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1E6C-91F4-5944-9017-913294F5E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7764" y="4569909"/>
            <a:ext cx="2952277" cy="22282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Accumulative distance traveled</a:t>
            </a:r>
          </a:p>
          <a:p>
            <a:pPr lvl="1"/>
            <a:r>
              <a:rPr lang="en-US" dirty="0"/>
              <a:t>74.2 inches</a:t>
            </a:r>
          </a:p>
          <a:p>
            <a:r>
              <a:rPr lang="en-US" dirty="0"/>
              <a:t>Distance from First to Last frame</a:t>
            </a:r>
          </a:p>
          <a:p>
            <a:pPr lvl="1"/>
            <a:r>
              <a:rPr lang="en-US" dirty="0"/>
              <a:t>52.7 inches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A4555-ACEF-4A66-95C5-E6C375DC9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337" y="270821"/>
            <a:ext cx="4396341" cy="42002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Problems encountered</a:t>
            </a:r>
          </a:p>
          <a:p>
            <a:pPr lvl="1"/>
            <a:r>
              <a:rPr lang="en-US" dirty="0"/>
              <a:t>Lossless video files</a:t>
            </a:r>
          </a:p>
          <a:p>
            <a:pPr lvl="1"/>
            <a:r>
              <a:rPr lang="en-US" dirty="0"/>
              <a:t>Shadows/Reflections</a:t>
            </a:r>
          </a:p>
          <a:p>
            <a:pPr lvl="1"/>
            <a:r>
              <a:rPr lang="en-US" dirty="0"/>
              <a:t>Motion Blur</a:t>
            </a:r>
          </a:p>
          <a:p>
            <a:pPr lvl="1"/>
            <a:endParaRPr lang="en-US" dirty="0"/>
          </a:p>
          <a:p>
            <a:r>
              <a:rPr lang="en-US" dirty="0"/>
              <a:t>What is next?</a:t>
            </a:r>
          </a:p>
          <a:p>
            <a:pPr lvl="1"/>
            <a:r>
              <a:rPr lang="en-US" dirty="0"/>
              <a:t>Evaluate in real time</a:t>
            </a:r>
          </a:p>
          <a:p>
            <a:pPr lvl="1"/>
            <a:r>
              <a:rPr lang="en-US" dirty="0"/>
              <a:t>More robust to Shadows and reflections</a:t>
            </a:r>
          </a:p>
          <a:p>
            <a:pPr lvl="1"/>
            <a:r>
              <a:rPr lang="en-US" dirty="0"/>
              <a:t>Handle faster objects</a:t>
            </a:r>
          </a:p>
          <a:p>
            <a:pPr lvl="1"/>
            <a:r>
              <a:rPr lang="en-US" dirty="0"/>
              <a:t>Better function for converting to real x, y, z positions</a:t>
            </a:r>
          </a:p>
          <a:p>
            <a:pPr lvl="1"/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2856BFE-A1F7-4C7A-A198-9EB5203E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3" y="1566168"/>
            <a:ext cx="2845841" cy="22282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FA43748-2533-41B3-8735-0F6AA67B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2" y="4105572"/>
            <a:ext cx="2845842" cy="229320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79AE9EB-5C6A-4FEB-AC5F-9467DF6A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764" y="270821"/>
            <a:ext cx="2880672" cy="2228254"/>
          </a:xfrm>
          <a:prstGeom prst="rect">
            <a:avLst/>
          </a:prstGeom>
        </p:spPr>
      </p:pic>
      <p:pic>
        <p:nvPicPr>
          <p:cNvPr id="12" name="Picture 11" descr="A picture containing wooden, sitting, dark, light&#10;&#10;Description automatically generated">
            <a:extLst>
              <a:ext uri="{FF2B5EF4-FFF2-40B4-BE49-F238E27FC236}">
                <a16:creationId xmlns:a16="http://schemas.microsoft.com/office/drawing/2014/main" id="{1942CFA6-774D-4CC1-802C-AA0B99F3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16836" y="4471066"/>
            <a:ext cx="1853037" cy="200707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5781621-932F-47F3-BC19-E5C7AC211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653372" y="4471069"/>
            <a:ext cx="1842755" cy="2007077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76A21E33-F84F-4648-810E-93457D37F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203" y="2717509"/>
            <a:ext cx="2989838" cy="16810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73FAC-26DF-40DA-9E8B-1CB0536A5553}"/>
              </a:ext>
            </a:extLst>
          </p:cNvPr>
          <p:cNvCxnSpPr/>
          <p:nvPr/>
        </p:nvCxnSpPr>
        <p:spPr>
          <a:xfrm>
            <a:off x="6698512" y="238684"/>
            <a:ext cx="0" cy="644860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160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95</Words>
  <Application>Microsoft Office PowerPoint</Application>
  <PresentationFormat>Widescreen</PresentationFormat>
  <Paragraphs>25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Tracking Speed of Ball through Scene</vt:lpstr>
      <vt:lpstr>How was it done?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Speed of Ball through Scene</dc:title>
  <dc:creator>strotman.7@osu.edu</dc:creator>
  <cp:lastModifiedBy>strotman.7@osu.edu</cp:lastModifiedBy>
  <cp:revision>6</cp:revision>
  <dcterms:created xsi:type="dcterms:W3CDTF">2020-11-27T07:27:48Z</dcterms:created>
  <dcterms:modified xsi:type="dcterms:W3CDTF">2020-11-27T07:56:22Z</dcterms:modified>
</cp:coreProperties>
</file>